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0" r:id="rId16"/>
    <p:sldId id="271" r:id="rId17"/>
    <p:sldId id="274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773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858A11-4784-6014-483F-0972DC300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439ED1-0BE5-94ED-9648-6AABF1D75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CF5E41-DAB2-36B9-2CBB-72BD7785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A98E-B819-43BC-BCD5-615FD0E1721B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43FA0F-8FD7-D0E2-86CA-3C5FFE470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9F66A6-791A-4630-364B-E6FC5D4CE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13B4-7EF5-446A-9A03-AC0878EC9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68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A73B7B-54CE-6EEC-98C2-D98F45D45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22C5D2-64AE-4C86-B05E-31344AE0D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49BE60-6E77-101E-49E6-47EA7254A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A98E-B819-43BC-BCD5-615FD0E1721B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9327FB-674E-DDA8-96B2-0A43DD40F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8EBFF0-40B4-F911-7DAF-C1C88244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13B4-7EF5-446A-9A03-AC0878EC9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23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5F1CFE-B7FA-32C3-A63F-40147475E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494EFC-11E2-DC1B-B35E-9065343AEC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5A0886-B050-03F0-5546-76B084A1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A98E-B819-43BC-BCD5-615FD0E1721B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AC744F-9389-4981-2ECA-CC80A254D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E36CB1-2432-0244-2F75-2F81C5F2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13B4-7EF5-446A-9A03-AC0878EC9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934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840A-D598-2C0F-F2BC-FF7FBD87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B74D28-2907-ABCA-D386-B15321A98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C693A3-42BE-C428-5901-ABAEFBB61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A98E-B819-43BC-BCD5-615FD0E1721B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9512D6-F85F-7BA4-EF7E-B49F8EE1E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60DB2E-89F5-E55D-2EAB-1FE016853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13B4-7EF5-446A-9A03-AC0878EC9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838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39A9EA-9435-DF74-FBC4-54151B19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ED23FC-ACC9-95E5-F65B-6E222A5BE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11F40D-7C08-2D15-FABB-499316E33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A98E-B819-43BC-BCD5-615FD0E1721B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E071DF-511C-C83B-4BC1-196CE0836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961D7D-6B3E-D42C-93EB-7986A9EFF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13B4-7EF5-446A-9A03-AC0878EC9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221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809BA-38FA-5A3D-DB08-ABB25CB5C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F9AF18-AAE9-1191-1547-0034F2D79A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AED9BA-88A1-B5FA-DC85-8F9B3E9AB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3BA403-A985-C8E0-0DF0-78E2B288D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A98E-B819-43BC-BCD5-615FD0E1721B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8752C9-333B-0F3D-EA0E-6698CC80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57F2A7-BE09-84F0-6F81-C2436222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13B4-7EF5-446A-9A03-AC0878EC9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54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8F997-BA3D-9827-0735-B1627982F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450CBB-C5D3-6709-A632-08C3DEDA8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4E2D86-ACCF-4F77-415B-E81125A81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51876C-0F96-E021-E5F3-D0DF5A1B6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191F03E-7A31-E5AA-3C45-0ED15B600B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A8D1504-1488-A486-BE27-1768ECDF1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A98E-B819-43BC-BCD5-615FD0E1721B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CDD50D2-6949-1A08-942B-F4DB83541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BF43DAA-D3C5-B0B9-504D-46E60D141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13B4-7EF5-446A-9A03-AC0878EC9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054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A0B1F-FDD1-D05A-571F-2E85BC7B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48C653A-4A3E-3342-C735-AD04843B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A98E-B819-43BC-BCD5-615FD0E1721B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133E23-B3D8-BC48-56E1-07C805E78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A1991F-E24A-06C2-BEF7-18B0BA12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13B4-7EF5-446A-9A03-AC0878EC9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335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5ED74E-61EF-92DA-06F8-70A8AA50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A98E-B819-43BC-BCD5-615FD0E1721B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E2564B1-644B-339A-6D26-4EE05518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C47697-6EF7-6A59-C569-5990CEA5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13B4-7EF5-446A-9A03-AC0878EC9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85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795251-0150-6C36-2D92-F6CDD4BC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DB5EDB-3BFF-AEA1-5681-B24EC0E5C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E406CD-0C94-7BD1-B6B4-9D0FA60EA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8DD4D2-C67D-3F75-D059-31113EC65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A98E-B819-43BC-BCD5-615FD0E1721B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356C0D-37A2-7DFF-B80F-84ECBB85D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EC3BF6-3E2C-D7DE-41E1-EA093DA0D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13B4-7EF5-446A-9A03-AC0878EC9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146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DE580C-9769-6C2C-A4F3-0EED257ED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932A225-C445-69E8-BDD5-40ACC9A7C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1A2D72-3C78-2E1E-DFB1-D3E17819C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3405A0-AADB-12DD-812D-EF8D3D639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A98E-B819-43BC-BCD5-615FD0E1721B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1EED81-DA1F-F439-ADAF-9795EFAFC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5BD93D-3FEA-5A8B-1FE4-5CF6BD7CC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13B4-7EF5-446A-9A03-AC0878EC9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26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D54BC9-BF18-6A7C-815F-E8BFD8877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74CA5A-B388-051E-A461-362A24BFE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C47382-6FA9-1FCD-D40A-EF8520C86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DA98E-B819-43BC-BCD5-615FD0E1721B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74CD7-EECE-85AE-D386-1E6C0D1131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AF3243-3EAF-5952-6FD7-50319D546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113B4-7EF5-446A-9A03-AC0878EC9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440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011CB54-BD8C-47EE-5D1E-42B4EB46A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97" y="2228682"/>
            <a:ext cx="4163006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76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D08BDC-16F7-660F-407D-D067B053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60" y="729012"/>
            <a:ext cx="11136279" cy="22482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9100F7-1E2E-136F-5C5C-DC51E4661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57" y="3318721"/>
            <a:ext cx="9735909" cy="28102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92022A6-582F-9404-D20D-9C1FA2AD77B1}"/>
              </a:ext>
            </a:extLst>
          </p:cNvPr>
          <p:cNvSpPr txBox="1"/>
          <p:nvPr/>
        </p:nvSpPr>
        <p:spPr>
          <a:xfrm>
            <a:off x="4824919" y="729012"/>
            <a:ext cx="585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解释：互斥访问：只有一个可以访问</a:t>
            </a:r>
            <a:endParaRPr lang="en-US" altLang="zh-CN" b="1" dirty="0"/>
          </a:p>
          <a:p>
            <a:r>
              <a:rPr lang="zh-CN" altLang="en-US" b="1" dirty="0"/>
              <a:t>任务同步：只有上一个任务完成才能进行下一个任务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0DC8347-13F6-BC04-4F94-93026B89AE0B}"/>
              </a:ext>
            </a:extLst>
          </p:cNvPr>
          <p:cNvCxnSpPr/>
          <p:nvPr/>
        </p:nvCxnSpPr>
        <p:spPr>
          <a:xfrm>
            <a:off x="2130357" y="1887166"/>
            <a:ext cx="349223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418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9C57D9-0FD2-53A3-C48C-269A1A958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88" y="1099812"/>
            <a:ext cx="8583223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52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4BB3D6-BDDD-5120-0E8C-941DAA8E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4" y="353994"/>
            <a:ext cx="11183911" cy="22005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22B41A-7B6E-3C82-7003-5F5BD0973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44" y="2775248"/>
            <a:ext cx="10126488" cy="39534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3B3788-624F-0468-935C-4E148D1F2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553" y="5480726"/>
            <a:ext cx="3743847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77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906D00-90C1-0261-9DB5-7CBC47860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5" y="3429000"/>
            <a:ext cx="7906853" cy="27531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F5A055-B577-DBA1-D8DF-8F01766E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5" y="205196"/>
            <a:ext cx="11784070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18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D045DB-9F7F-8745-C642-A8CC5DD71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51" y="995023"/>
            <a:ext cx="8935697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22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F47F66-0A2E-5972-0A36-0094D21B4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57" y="804496"/>
            <a:ext cx="8859486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11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90649D-BD01-68E0-3EEF-609561E8A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84" y="0"/>
            <a:ext cx="4926398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1EEFC0-DF26-EA8D-F754-824EDB987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07" y="0"/>
            <a:ext cx="5882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10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08AA99-F278-D239-BD0F-E25CBDB03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29" y="961680"/>
            <a:ext cx="10688542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95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CD1D62-1761-09C8-B879-8C2CECF26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081"/>
            <a:ext cx="6144482" cy="8287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36AC083-6D8B-EB2E-0F39-4AF1AC2F4EAA}"/>
              </a:ext>
            </a:extLst>
          </p:cNvPr>
          <p:cNvSpPr txBox="1"/>
          <p:nvPr/>
        </p:nvSpPr>
        <p:spPr>
          <a:xfrm>
            <a:off x="6760723" y="1237465"/>
            <a:ext cx="3589507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队列里面的这个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非空闲队列项数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就是信号量里面的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计数值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释放信号量就是计数值加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143536-6BDC-4406-D153-A8E565C0F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706" y="3992187"/>
            <a:ext cx="6611273" cy="5334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284694-8185-E6F1-9B0F-347DE297F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33" y="2975819"/>
            <a:ext cx="6992326" cy="419158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3BD5F47-4F3B-DB8D-4BC7-17903935E7AB}"/>
              </a:ext>
            </a:extLst>
          </p:cNvPr>
          <p:cNvCxnSpPr/>
          <p:nvPr/>
        </p:nvCxnSpPr>
        <p:spPr>
          <a:xfrm flipH="1">
            <a:off x="8813260" y="1605064"/>
            <a:ext cx="661480" cy="2653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D8D4F5D-3D2C-53BA-D627-037F050581B5}"/>
              </a:ext>
            </a:extLst>
          </p:cNvPr>
          <p:cNvSpPr txBox="1"/>
          <p:nvPr/>
        </p:nvSpPr>
        <p:spPr>
          <a:xfrm>
            <a:off x="194553" y="2941721"/>
            <a:ext cx="46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当计数值本来是</a:t>
            </a:r>
            <a:r>
              <a:rPr lang="en-US" altLang="zh-CN" b="1" dirty="0"/>
              <a:t>1</a:t>
            </a:r>
            <a:r>
              <a:rPr lang="zh-CN" altLang="en-US" b="1" dirty="0"/>
              <a:t>，就不会再进行加</a:t>
            </a:r>
            <a:r>
              <a:rPr lang="en-US" altLang="zh-CN" b="1" dirty="0"/>
              <a:t>1</a:t>
            </a:r>
            <a:r>
              <a:rPr lang="zh-CN" altLang="en-US" b="1" dirty="0"/>
              <a:t>操作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F72922D-BFF7-9581-0736-016CA3C384EF}"/>
              </a:ext>
            </a:extLst>
          </p:cNvPr>
          <p:cNvSpPr txBox="1"/>
          <p:nvPr/>
        </p:nvSpPr>
        <p:spPr>
          <a:xfrm>
            <a:off x="5327808" y="4799705"/>
            <a:ext cx="5567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任务获取资源</a:t>
            </a:r>
            <a:r>
              <a:rPr lang="en-US" altLang="zh-CN" b="1" dirty="0"/>
              <a:t>=</a:t>
            </a:r>
            <a:r>
              <a:rPr lang="zh-CN" altLang="en-US" b="1" dirty="0"/>
              <a:t>计数值</a:t>
            </a:r>
            <a:r>
              <a:rPr lang="en-US" altLang="zh-CN" b="1" dirty="0"/>
              <a:t>-1</a:t>
            </a:r>
          </a:p>
          <a:p>
            <a:r>
              <a:rPr lang="zh-CN" altLang="en-US" b="1" dirty="0"/>
              <a:t>任务释放资源</a:t>
            </a:r>
            <a:r>
              <a:rPr lang="en-US" altLang="zh-CN" b="1" dirty="0"/>
              <a:t>=</a:t>
            </a:r>
            <a:r>
              <a:rPr lang="zh-CN" altLang="en-US" b="1" dirty="0"/>
              <a:t>计数值</a:t>
            </a:r>
            <a:r>
              <a:rPr lang="en-US" altLang="zh-CN" b="1" dirty="0"/>
              <a:t>+1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91060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190547-3BA3-6195-4BED-7A4CFC2D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515" y="942628"/>
            <a:ext cx="3734321" cy="49727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B61BFC-DE61-E34D-FC2B-9614D6537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05" y="942628"/>
            <a:ext cx="3858163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0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AAB08B-C054-8617-2AC2-14A51D521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259" y="404390"/>
            <a:ext cx="5239481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56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EEF1E5-2249-31D7-852A-B3E21982F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32" y="669041"/>
            <a:ext cx="10831437" cy="34771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76E32D-7819-3857-DCFD-3BDFE5D50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00" y="4610883"/>
            <a:ext cx="10926700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76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D4F787-1BA3-6010-CCC8-711FD866B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731" y="1109339"/>
            <a:ext cx="8154538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69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DCDF0C-6827-3802-C2CD-D530A020D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6" y="752101"/>
            <a:ext cx="9764488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38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FA8304-8EE5-7378-54DE-1ED355CE5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09" y="1018838"/>
            <a:ext cx="8640381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40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007A4A-6E30-FEB0-2152-31461D480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30" y="837838"/>
            <a:ext cx="9421540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75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9A6FDB-ECA8-B19A-063B-E29EC9AA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08" y="937865"/>
            <a:ext cx="10812384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98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F0253D-7D87-E86A-8C82-205802244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320" y="0"/>
            <a:ext cx="7279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18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184487-96FB-6484-9EE4-DAF3356FE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75" y="204337"/>
            <a:ext cx="5191850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94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642FED-895A-F821-F60E-40B46912A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18" y="1752366"/>
            <a:ext cx="1065996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4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C96A4C-884A-F565-D906-8041FE43D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55" y="1080760"/>
            <a:ext cx="11031489" cy="469648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6F44A68-6F57-5B93-2E05-AD9F34B07DF3}"/>
              </a:ext>
            </a:extLst>
          </p:cNvPr>
          <p:cNvCxnSpPr/>
          <p:nvPr/>
        </p:nvCxnSpPr>
        <p:spPr>
          <a:xfrm>
            <a:off x="466928" y="2247089"/>
            <a:ext cx="0" cy="3317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2A3D28D-2313-0751-590B-12F5E6C2A1C2}"/>
              </a:ext>
            </a:extLst>
          </p:cNvPr>
          <p:cNvSpPr txBox="1"/>
          <p:nvPr/>
        </p:nvSpPr>
        <p:spPr>
          <a:xfrm>
            <a:off x="31149" y="3015574"/>
            <a:ext cx="492443" cy="20428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优先级由高到低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1D7D1D8-6FFA-0B8B-3E64-BB9BBDC8E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43" y="5826868"/>
            <a:ext cx="11183911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4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2BD261-0926-3E0D-0BBB-CFC69E7F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547285"/>
            <a:ext cx="9526329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26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5733A2-4365-446F-0056-4E0239A57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4" y="633022"/>
            <a:ext cx="11936491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56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34016E-F2A3-9F66-5E54-9A8CF562B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62" y="685417"/>
            <a:ext cx="8240275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3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105DA2-9C0A-5BD4-355C-155A6E10D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19" y="0"/>
            <a:ext cx="503081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83A90D-7C42-0023-CE9C-9BBA40906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162" y="0"/>
            <a:ext cx="6461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58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1FA079-DDF9-E8E2-076E-AD1C1085A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10" y="907001"/>
            <a:ext cx="6639852" cy="43630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D05A1A-BC99-3663-1EE4-61A89603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77" y="1938129"/>
            <a:ext cx="3219899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3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8126AC-7168-DAD7-6EC2-40D27A91E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92" y="1680918"/>
            <a:ext cx="10679015" cy="34961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46E1B76-DE2B-9CFB-191D-28BD0179D3EF}"/>
              </a:ext>
            </a:extLst>
          </p:cNvPr>
          <p:cNvSpPr txBox="1"/>
          <p:nvPr/>
        </p:nvSpPr>
        <p:spPr>
          <a:xfrm>
            <a:off x="6096000" y="1122561"/>
            <a:ext cx="304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特殊的二值信号量</a:t>
            </a:r>
          </a:p>
        </p:txBody>
      </p:sp>
    </p:spTree>
    <p:extLst>
      <p:ext uri="{BB962C8B-B14F-4D97-AF65-F5344CB8AC3E}">
        <p14:creationId xmlns:p14="http://schemas.microsoft.com/office/powerpoint/2010/main" val="3838504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320927-4361-0797-AB00-6BCD76181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3" y="592162"/>
            <a:ext cx="11307753" cy="44869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E8FAC4-0B43-CC71-225F-BC2A27DAC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10" y="5521125"/>
            <a:ext cx="9288171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28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CFB65A-93B8-8D41-5BA9-2C427397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7" y="1628523"/>
            <a:ext cx="10783805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98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A0AA7D-AE9E-C494-9CFA-2C67D33ED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771154"/>
            <a:ext cx="9507277" cy="5315692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BCFE965-7F99-B444-A96D-34389A85E326}"/>
              </a:ext>
            </a:extLst>
          </p:cNvPr>
          <p:cNvCxnSpPr>
            <a:cxnSpLocks/>
          </p:cNvCxnSpPr>
          <p:nvPr/>
        </p:nvCxnSpPr>
        <p:spPr>
          <a:xfrm flipH="1" flipV="1">
            <a:off x="5175115" y="2500009"/>
            <a:ext cx="1031132" cy="30933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7B60C0C-3907-33E0-93BB-468DE9A60507}"/>
              </a:ext>
            </a:extLst>
          </p:cNvPr>
          <p:cNvSpPr txBox="1"/>
          <p:nvPr/>
        </p:nvSpPr>
        <p:spPr>
          <a:xfrm>
            <a:off x="6216030" y="5224072"/>
            <a:ext cx="382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所以跟二值信号量的顺序不同</a:t>
            </a:r>
          </a:p>
        </p:txBody>
      </p:sp>
    </p:spTree>
    <p:extLst>
      <p:ext uri="{BB962C8B-B14F-4D97-AF65-F5344CB8AC3E}">
        <p14:creationId xmlns:p14="http://schemas.microsoft.com/office/powerpoint/2010/main" val="165235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D9A486-5244-23FF-5185-97F816D04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29" y="885323"/>
            <a:ext cx="11050542" cy="13908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9DED4F-2397-1D88-B1BD-A0EDDF6A2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29" y="2638182"/>
            <a:ext cx="7754432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85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B60051-A707-078C-84BF-937697802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76" y="2138182"/>
            <a:ext cx="11088647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2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9DCDDD-F12A-417D-8483-3DAAAB92B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642548"/>
            <a:ext cx="8964276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95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FD2CA8-C557-86E5-BDCE-2F8846F4D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771"/>
            <a:ext cx="12192000" cy="50784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2DFED3-BE00-97A4-212A-BF660782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699" y="2240491"/>
            <a:ext cx="3553544" cy="372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82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059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72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31A101-B54D-24EB-66EC-5F794B2BA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09" y="0"/>
            <a:ext cx="8789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5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40F74B-9AD0-2F5F-5927-853B44B9C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813" y="1545135"/>
            <a:ext cx="3934374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26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43E11D-E613-6AE3-8A71-72A2DF78C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43" y="2204336"/>
            <a:ext cx="5687219" cy="42392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3AC2A2-D1C9-6AF2-3D48-D14B7A644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43" y="252018"/>
            <a:ext cx="7525800" cy="12955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D904F7-EB17-908A-C2F8-B53CD79CC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240" y="2204336"/>
            <a:ext cx="5763429" cy="41344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A28E74D-BE1B-CD03-510E-564597D35E7E}"/>
              </a:ext>
            </a:extLst>
          </p:cNvPr>
          <p:cNvSpPr txBox="1"/>
          <p:nvPr/>
        </p:nvSpPr>
        <p:spPr>
          <a:xfrm>
            <a:off x="8307421" y="525294"/>
            <a:ext cx="3297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对资源状态的一种显示和控制</a:t>
            </a:r>
          </a:p>
        </p:txBody>
      </p:sp>
    </p:spTree>
    <p:extLst>
      <p:ext uri="{BB962C8B-B14F-4D97-AF65-F5344CB8AC3E}">
        <p14:creationId xmlns:p14="http://schemas.microsoft.com/office/powerpoint/2010/main" val="399507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75FE78-89B6-DBA2-31BD-F6FB7DB4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3" y="623496"/>
            <a:ext cx="11098174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51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0E2C8B-DE49-587D-4FDE-566B787D4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546" y="1271286"/>
            <a:ext cx="9554908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78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103</Words>
  <Application>Microsoft Office PowerPoint</Application>
  <PresentationFormat>宽屏</PresentationFormat>
  <Paragraphs>11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7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诚 先森</dc:creator>
  <cp:lastModifiedBy>诚 先森</cp:lastModifiedBy>
  <cp:revision>59</cp:revision>
  <dcterms:created xsi:type="dcterms:W3CDTF">2023-04-19T02:58:33Z</dcterms:created>
  <dcterms:modified xsi:type="dcterms:W3CDTF">2023-04-19T09:11:05Z</dcterms:modified>
</cp:coreProperties>
</file>